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7" r:id="rId6"/>
  </p:sldIdLst>
  <p:sldSz cx="42519600" cy="32918400"/>
  <p:notesSz cx="6858000" cy="9144000"/>
  <p:defaultText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defaultTextStyle>
  <p:extLst>
    <p:ext uri="{EFAFB233-063F-42B5-8137-9DF3F51BA10A}">
      <p15:sldGuideLst xmlns:p15="http://schemas.microsoft.com/office/powerpoint/2012/main">
        <p15:guide id="2" pos="13392" userDrawn="1">
          <p15:clr>
            <a:srgbClr val="A4A3A4"/>
          </p15:clr>
        </p15:guide>
        <p15:guide id="3" orient="horz"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96"/>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7" d="100"/>
          <a:sy n="17" d="100"/>
        </p:scale>
        <p:origin x="1502" y="58"/>
      </p:cViewPr>
      <p:guideLst>
        <p:guide pos="13392"/>
        <p:guide orient="horz"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977EC3-D7F4-487E-A1AF-DBD88F5EFEEE}" type="datetimeFigureOut">
              <a:rPr lang="en-US" smtClean="0"/>
              <a:t>6/15/2024</a:t>
            </a:fld>
            <a:endParaRPr lang="en-US"/>
          </a:p>
        </p:txBody>
      </p:sp>
      <p:sp>
        <p:nvSpPr>
          <p:cNvPr id="4" name="Slide Image Placeholder 3"/>
          <p:cNvSpPr>
            <a:spLocks noGrp="1" noRot="1" noChangeAspect="1"/>
          </p:cNvSpPr>
          <p:nvPr>
            <p:ph type="sldImg" idx="2"/>
          </p:nvPr>
        </p:nvSpPr>
        <p:spPr>
          <a:xfrm>
            <a:off x="1435100" y="1143000"/>
            <a:ext cx="3987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EFBD4B-D501-435E-BD6C-50C73707DD9F}" type="slidenum">
              <a:rPr lang="en-US" smtClean="0"/>
              <a:t>‹#›</a:t>
            </a:fld>
            <a:endParaRPr lang="en-US"/>
          </a:p>
        </p:txBody>
      </p:sp>
    </p:spTree>
    <p:extLst>
      <p:ext uri="{BB962C8B-B14F-4D97-AF65-F5344CB8AC3E}">
        <p14:creationId xmlns:p14="http://schemas.microsoft.com/office/powerpoint/2010/main" val="2039523098"/>
      </p:ext>
    </p:extLst>
  </p:cSld>
  <p:clrMap bg1="lt1" tx1="dk1" bg2="lt2" tx2="dk2" accent1="accent1" accent2="accent2" accent3="accent3" accent4="accent4" accent5="accent5" accent6="accent6" hlink="hlink" folHlink="folHlink"/>
  <p:notesStyle>
    <a:lvl1pPr marL="0" algn="l" defTabSz="4389120" rtl="0" eaLnBrk="1" latinLnBrk="0" hangingPunct="1">
      <a:defRPr sz="5760" kern="1200">
        <a:solidFill>
          <a:schemeClr val="tx1"/>
        </a:solidFill>
        <a:latin typeface="+mn-lt"/>
        <a:ea typeface="+mn-ea"/>
        <a:cs typeface="+mn-cs"/>
      </a:defRPr>
    </a:lvl1pPr>
    <a:lvl2pPr marL="2194560" algn="l" defTabSz="4389120" rtl="0" eaLnBrk="1" latinLnBrk="0" hangingPunct="1">
      <a:defRPr sz="5760" kern="1200">
        <a:solidFill>
          <a:schemeClr val="tx1"/>
        </a:solidFill>
        <a:latin typeface="+mn-lt"/>
        <a:ea typeface="+mn-ea"/>
        <a:cs typeface="+mn-cs"/>
      </a:defRPr>
    </a:lvl2pPr>
    <a:lvl3pPr marL="4389120" algn="l" defTabSz="4389120" rtl="0" eaLnBrk="1" latinLnBrk="0" hangingPunct="1">
      <a:defRPr sz="5760" kern="1200">
        <a:solidFill>
          <a:schemeClr val="tx1"/>
        </a:solidFill>
        <a:latin typeface="+mn-lt"/>
        <a:ea typeface="+mn-ea"/>
        <a:cs typeface="+mn-cs"/>
      </a:defRPr>
    </a:lvl3pPr>
    <a:lvl4pPr marL="6583680" algn="l" defTabSz="4389120" rtl="0" eaLnBrk="1" latinLnBrk="0" hangingPunct="1">
      <a:defRPr sz="5760" kern="1200">
        <a:solidFill>
          <a:schemeClr val="tx1"/>
        </a:solidFill>
        <a:latin typeface="+mn-lt"/>
        <a:ea typeface="+mn-ea"/>
        <a:cs typeface="+mn-cs"/>
      </a:defRPr>
    </a:lvl4pPr>
    <a:lvl5pPr marL="8778240" algn="l" defTabSz="4389120" rtl="0" eaLnBrk="1" latinLnBrk="0" hangingPunct="1">
      <a:defRPr sz="5760" kern="1200">
        <a:solidFill>
          <a:schemeClr val="tx1"/>
        </a:solidFill>
        <a:latin typeface="+mn-lt"/>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995776" y="0"/>
            <a:ext cx="38293884" cy="1744274"/>
          </a:xfrm>
          <a:prstGeom prst="rect">
            <a:avLst/>
          </a:prstGeom>
        </p:spPr>
        <p:txBody>
          <a:bodyPr/>
          <a:lstStyle/>
          <a:p>
            <a:r>
              <a:rPr lang="en-US"/>
              <a:t>Click to edit Master title style</a:t>
            </a:r>
            <a:endParaRPr lang="en-US" dirty="0"/>
          </a:p>
        </p:txBody>
      </p:sp>
    </p:spTree>
    <p:extLst>
      <p:ext uri="{BB962C8B-B14F-4D97-AF65-F5344CB8AC3E}">
        <p14:creationId xmlns:p14="http://schemas.microsoft.com/office/powerpoint/2010/main" val="217984238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7842810"/>
      </p:ext>
    </p:extLst>
  </p:cSld>
  <p:clrMap bg1="lt1" tx1="dk1" bg2="lt2" tx2="dk2" accent1="accent1" accent2="accent2" accent3="accent3" accent4="accent4" accent5="accent5" accent6="accent6" hlink="hlink" folHlink="folHlink"/>
  <p:sldLayoutIdLst>
    <p:sldLayoutId id="2147483671" r:id="rId1"/>
  </p:sldLayoutIdLst>
  <p:hf hdr="0"/>
  <p:txStyles>
    <p:titleStyle>
      <a:lvl1pPr algn="l" defTabSz="3251021" rtl="0" eaLnBrk="1" latinLnBrk="0" hangingPunct="1">
        <a:lnSpc>
          <a:spcPct val="90000"/>
        </a:lnSpc>
        <a:spcBef>
          <a:spcPct val="0"/>
        </a:spcBef>
        <a:buNone/>
        <a:defRPr sz="14222" b="1" kern="1200">
          <a:solidFill>
            <a:schemeClr val="accent1"/>
          </a:solidFill>
          <a:latin typeface="+mj-lt"/>
          <a:ea typeface="+mj-ea"/>
          <a:cs typeface="+mj-cs"/>
        </a:defRPr>
      </a:lvl1pPr>
    </p:titleStyle>
    <p:body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p:bodyStyle>
    <p:otherStyle>
      <a:defPPr>
        <a:defRPr lang="en-US"/>
      </a:defPPr>
      <a:lvl1pPr marL="0" algn="l" defTabSz="3251021" rtl="0" eaLnBrk="1" latinLnBrk="0" hangingPunct="1">
        <a:defRPr sz="6398" kern="1200">
          <a:solidFill>
            <a:schemeClr val="tx1"/>
          </a:solidFill>
          <a:latin typeface="+mn-lt"/>
          <a:ea typeface="+mn-ea"/>
          <a:cs typeface="+mn-cs"/>
        </a:defRPr>
      </a:lvl1pPr>
      <a:lvl2pPr marL="1625510" algn="l" defTabSz="3251021" rtl="0" eaLnBrk="1" latinLnBrk="0" hangingPunct="1">
        <a:defRPr sz="6398" kern="1200">
          <a:solidFill>
            <a:schemeClr val="tx1"/>
          </a:solidFill>
          <a:latin typeface="+mn-lt"/>
          <a:ea typeface="+mn-ea"/>
          <a:cs typeface="+mn-cs"/>
        </a:defRPr>
      </a:lvl2pPr>
      <a:lvl3pPr marL="3251021" algn="l" defTabSz="3251021" rtl="0" eaLnBrk="1" latinLnBrk="0" hangingPunct="1">
        <a:defRPr sz="6398" kern="1200">
          <a:solidFill>
            <a:schemeClr val="tx1"/>
          </a:solidFill>
          <a:latin typeface="+mn-lt"/>
          <a:ea typeface="+mn-ea"/>
          <a:cs typeface="+mn-cs"/>
        </a:defRPr>
      </a:lvl3pPr>
      <a:lvl4pPr marL="4876531" algn="l" defTabSz="3251021" rtl="0" eaLnBrk="1" latinLnBrk="0" hangingPunct="1">
        <a:defRPr sz="6398" kern="1200">
          <a:solidFill>
            <a:schemeClr val="tx1"/>
          </a:solidFill>
          <a:latin typeface="+mn-lt"/>
          <a:ea typeface="+mn-ea"/>
          <a:cs typeface="+mn-cs"/>
        </a:defRPr>
      </a:lvl4pPr>
      <a:lvl5pPr marL="6502042" algn="l" defTabSz="3251021" rtl="0" eaLnBrk="1" latinLnBrk="0" hangingPunct="1">
        <a:defRPr sz="6398" kern="1200">
          <a:solidFill>
            <a:schemeClr val="tx1"/>
          </a:solidFill>
          <a:latin typeface="+mn-lt"/>
          <a:ea typeface="+mn-ea"/>
          <a:cs typeface="+mn-cs"/>
        </a:defRPr>
      </a:lvl5pPr>
      <a:lvl6pPr marL="8127552" algn="l" defTabSz="3251021" rtl="0" eaLnBrk="1" latinLnBrk="0" hangingPunct="1">
        <a:defRPr sz="6398" kern="1200">
          <a:solidFill>
            <a:schemeClr val="tx1"/>
          </a:solidFill>
          <a:latin typeface="+mn-lt"/>
          <a:ea typeface="+mn-ea"/>
          <a:cs typeface="+mn-cs"/>
        </a:defRPr>
      </a:lvl6pPr>
      <a:lvl7pPr marL="9753062" algn="l" defTabSz="3251021" rtl="0" eaLnBrk="1" latinLnBrk="0" hangingPunct="1">
        <a:defRPr sz="6398" kern="1200">
          <a:solidFill>
            <a:schemeClr val="tx1"/>
          </a:solidFill>
          <a:latin typeface="+mn-lt"/>
          <a:ea typeface="+mn-ea"/>
          <a:cs typeface="+mn-cs"/>
        </a:defRPr>
      </a:lvl7pPr>
      <a:lvl8pPr marL="11378573" algn="l" defTabSz="3251021" rtl="0" eaLnBrk="1" latinLnBrk="0" hangingPunct="1">
        <a:defRPr sz="6398" kern="1200">
          <a:solidFill>
            <a:schemeClr val="tx1"/>
          </a:solidFill>
          <a:latin typeface="+mn-lt"/>
          <a:ea typeface="+mn-ea"/>
          <a:cs typeface="+mn-cs"/>
        </a:defRPr>
      </a:lvl8pPr>
      <a:lvl9pPr marL="13004083" algn="l" defTabSz="3251021" rtl="0" eaLnBrk="1" latinLnBrk="0" hangingPunct="1">
        <a:defRPr sz="6398" kern="1200">
          <a:solidFill>
            <a:schemeClr val="tx1"/>
          </a:solidFill>
          <a:latin typeface="+mn-lt"/>
          <a:ea typeface="+mn-ea"/>
          <a:cs typeface="+mn-cs"/>
        </a:defRPr>
      </a:lvl9pPr>
    </p:otherStyle>
  </p:txStyles>
  <p:extLst>
    <p:ext uri="{27BBF7A9-308A-43DC-89C8-2F10F3537804}">
      <p15:sldGuideLst xmlns:p15="http://schemas.microsoft.com/office/powerpoint/2012/main">
        <p15:guide id="26" pos="9072" userDrawn="1">
          <p15:clr>
            <a:srgbClr val="547EBF"/>
          </p15:clr>
        </p15:guide>
        <p15:guide id="27" pos="9648" userDrawn="1">
          <p15:clr>
            <a:srgbClr val="547EBF"/>
          </p15:clr>
        </p15:guide>
        <p15:guide id="28" pos="17136" userDrawn="1">
          <p15:clr>
            <a:srgbClr val="547EBF"/>
          </p15:clr>
        </p15:guide>
        <p15:guide id="29" pos="17712" userDrawn="1">
          <p15:clr>
            <a:srgbClr val="547EBF"/>
          </p15:clr>
        </p15:guide>
        <p15:guide id="31" pos="1296" userDrawn="1">
          <p15:clr>
            <a:srgbClr val="A4A3A4"/>
          </p15:clr>
        </p15:guide>
        <p15:guide id="32" orient="horz" pos="19584" userDrawn="1">
          <p15:clr>
            <a:srgbClr val="F26B43"/>
          </p15:clr>
        </p15:guide>
        <p15:guide id="33" orient="horz" pos="4032" userDrawn="1">
          <p15:clr>
            <a:srgbClr val="F26B43"/>
          </p15:clr>
        </p15:guide>
        <p15:guide id="34" orient="horz" pos="1152" userDrawn="1">
          <p15:clr>
            <a:srgbClr val="F26B43"/>
          </p15:clr>
        </p15:guide>
        <p15:guide id="35" pos="25488" userDrawn="1">
          <p15:clr>
            <a:srgbClr val="F26B43"/>
          </p15:clr>
        </p15:guide>
        <p15:guide id="36" orient="horz" pos="17856" userDrawn="1">
          <p15:clr>
            <a:srgbClr val="F26B43"/>
          </p15:clr>
        </p15:guide>
        <p15:guide id="37" orient="horz" pos="18720" userDrawn="1">
          <p15:clr>
            <a:srgbClr val="F26B43"/>
          </p15:clr>
        </p15:guide>
        <p15:guide id="38" orient="horz" pos="10368" userDrawn="1">
          <p15:clr>
            <a:srgbClr val="F26B43"/>
          </p15:clr>
        </p15:guide>
        <p15:guide id="39" pos="9360" userDrawn="1">
          <p15:clr>
            <a:srgbClr val="9FCC3B"/>
          </p15:clr>
        </p15:guide>
        <p15:guide id="40" pos="17424" userDrawn="1">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596"/>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12A7A3-D44D-6D49-2955-0538986D3B9E}"/>
              </a:ext>
            </a:extLst>
          </p:cNvPr>
          <p:cNvSpPr txBox="1"/>
          <p:nvPr/>
        </p:nvSpPr>
        <p:spPr>
          <a:xfrm>
            <a:off x="1589311" y="1562100"/>
            <a:ext cx="39337803" cy="29527482"/>
          </a:xfrm>
          <a:prstGeom prst="rect">
            <a:avLst/>
          </a:prstGeom>
          <a:solidFill>
            <a:schemeClr val="bg1"/>
          </a:solidFill>
        </p:spPr>
        <p:txBody>
          <a:bodyPr wrap="square" rtlCol="0">
            <a:spAutoFit/>
          </a:bodyPr>
          <a:lstStyle/>
          <a:p>
            <a:endParaRPr lang="en-US" dirty="0"/>
          </a:p>
        </p:txBody>
      </p:sp>
      <p:sp>
        <p:nvSpPr>
          <p:cNvPr id="8" name="Text Placeholder 5"/>
          <p:cNvSpPr txBox="1">
            <a:spLocks/>
          </p:cNvSpPr>
          <p:nvPr/>
        </p:nvSpPr>
        <p:spPr>
          <a:xfrm>
            <a:off x="1883743" y="12902321"/>
            <a:ext cx="11887200" cy="9086804"/>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457200">
              <a:spcBef>
                <a:spcPts val="0"/>
              </a:spcBef>
              <a:buClrTx/>
              <a:buNone/>
              <a:tabLst>
                <a:tab pos="4368800" algn="l"/>
              </a:tabLst>
            </a:pPr>
            <a:r>
              <a:rPr lang="en-US" sz="5400" b="1" dirty="0">
                <a:solidFill>
                  <a:srgbClr val="000000"/>
                </a:solidFill>
                <a:latin typeface="Cambria" panose="02040503050406030204" pitchFamily="18" charset="0"/>
                <a:ea typeface="Cambria" panose="02040503050406030204" pitchFamily="18" charset="0"/>
              </a:rPr>
              <a:t>Changes Tested</a:t>
            </a:r>
          </a:p>
          <a:p>
            <a:pPr indent="0" defTabSz="457200">
              <a:spcBef>
                <a:spcPts val="0"/>
              </a:spcBef>
              <a:buClrTx/>
              <a:buNone/>
              <a:tabLst>
                <a:tab pos="4368800" algn="l"/>
              </a:tabLst>
            </a:pPr>
            <a:r>
              <a:rPr lang="en-US" sz="4400" dirty="0">
                <a:solidFill>
                  <a:srgbClr val="000000"/>
                </a:solidFill>
                <a:latin typeface="Cambria" panose="02040503050406030204" pitchFamily="18" charset="0"/>
                <a:ea typeface="Cambria" panose="02040503050406030204" pitchFamily="18" charset="0"/>
              </a:rPr>
              <a:t>Summarize the changes or interventions you implemented for your project. What data did you collect?</a:t>
            </a:r>
          </a:p>
          <a:p>
            <a:pPr marL="685800" indent="-685800" defTabSz="457200">
              <a:spcBef>
                <a:spcPts val="0"/>
              </a:spcBef>
              <a:buClr>
                <a:srgbClr val="005596"/>
              </a:buClr>
              <a:buFont typeface="Arial" panose="020B0604020202020204" pitchFamily="34" charset="0"/>
              <a:buChar char="•"/>
              <a:tabLst>
                <a:tab pos="4368800" algn="l"/>
              </a:tabLst>
            </a:pPr>
            <a:r>
              <a:rPr lang="en-US" sz="4400" dirty="0">
                <a:solidFill>
                  <a:srgbClr val="000000"/>
                </a:solidFill>
                <a:latin typeface="Cambria" panose="02040503050406030204" pitchFamily="18" charset="0"/>
                <a:ea typeface="Cambria" panose="02040503050406030204" pitchFamily="18" charset="0"/>
              </a:rPr>
              <a:t>Change idea</a:t>
            </a:r>
          </a:p>
          <a:p>
            <a:pPr marL="685800" indent="-685800" defTabSz="457200">
              <a:spcBef>
                <a:spcPts val="0"/>
              </a:spcBef>
              <a:buClr>
                <a:srgbClr val="005596"/>
              </a:buClr>
              <a:buFont typeface="Arial" panose="020B0604020202020204" pitchFamily="34" charset="0"/>
              <a:buChar char="•"/>
              <a:tabLst>
                <a:tab pos="4368800" algn="l"/>
              </a:tabLst>
            </a:pPr>
            <a:r>
              <a:rPr lang="en-US" sz="4400" dirty="0">
                <a:solidFill>
                  <a:srgbClr val="000000"/>
                </a:solidFill>
                <a:latin typeface="Cambria" panose="02040503050406030204" pitchFamily="18" charset="0"/>
                <a:ea typeface="Cambria" panose="02040503050406030204" pitchFamily="18" charset="0"/>
              </a:rPr>
              <a:t>Change idea</a:t>
            </a:r>
          </a:p>
        </p:txBody>
      </p:sp>
      <p:sp>
        <p:nvSpPr>
          <p:cNvPr id="9" name="Title 1"/>
          <p:cNvSpPr>
            <a:spLocks noGrp="1"/>
          </p:cNvSpPr>
          <p:nvPr>
            <p:ph type="title"/>
          </p:nvPr>
        </p:nvSpPr>
        <p:spPr>
          <a:xfrm>
            <a:off x="1678894" y="1148264"/>
            <a:ext cx="39150925" cy="2313149"/>
          </a:xfrm>
        </p:spPr>
        <p:txBody>
          <a:bodyPr anchor="b">
            <a:normAutofit/>
          </a:bodyPr>
          <a:lstStyle/>
          <a:p>
            <a:pPr algn="ctr"/>
            <a:r>
              <a:rPr lang="en-US" sz="12000" dirty="0">
                <a:solidFill>
                  <a:schemeClr val="tx1"/>
                </a:solidFill>
                <a:latin typeface="Cambria" panose="02040503050406030204" pitchFamily="18" charset="0"/>
                <a:ea typeface="Cambria" panose="02040503050406030204" pitchFamily="18" charset="0"/>
              </a:rPr>
              <a:t>{Insert Descriptive Project Title}</a:t>
            </a:r>
          </a:p>
        </p:txBody>
      </p:sp>
      <p:sp>
        <p:nvSpPr>
          <p:cNvPr id="10" name="Text Placeholder 3"/>
          <p:cNvSpPr txBox="1">
            <a:spLocks/>
          </p:cNvSpPr>
          <p:nvPr/>
        </p:nvSpPr>
        <p:spPr>
          <a:xfrm>
            <a:off x="2068286" y="3581399"/>
            <a:ext cx="11876313" cy="16764000"/>
          </a:xfrm>
          <a:prstGeom prst="rect">
            <a:avLst/>
          </a:prstGeom>
        </p:spPr>
        <p:txBody>
          <a:bodyPr vert="horz" lIns="91440" tIns="45720" rIns="91440" bIns="45720" rtlCol="0" anchor="t"/>
          <a:lstStyle>
            <a:defPPr>
              <a:defRPr lang="en-US"/>
            </a:defPPr>
            <a:lvl1pPr marL="0" algn="r" defTabSz="4389120" rtl="0" eaLnBrk="1" latinLnBrk="0" hangingPunct="1">
              <a:defRPr sz="3557" kern="1200" spc="710" baseline="0">
                <a:solidFill>
                  <a:schemeClr val="accent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a:lstStyle>
          <a:p>
            <a:pPr algn="l" defTabSz="457200"/>
            <a:r>
              <a:rPr lang="en-US" sz="5400" b="1" spc="0" dirty="0">
                <a:solidFill>
                  <a:schemeClr val="tx1"/>
                </a:solidFill>
                <a:latin typeface="Cambria" panose="02040503050406030204" pitchFamily="18" charset="0"/>
                <a:ea typeface="Cambria" panose="02040503050406030204" pitchFamily="18" charset="0"/>
              </a:rPr>
              <a:t>Background</a:t>
            </a:r>
          </a:p>
          <a:p>
            <a:pPr algn="l" defTabSz="457200"/>
            <a:r>
              <a:rPr lang="en-US" sz="5400" spc="0" dirty="0">
                <a:solidFill>
                  <a:schemeClr val="tx1"/>
                </a:solidFill>
                <a:latin typeface="Cambria" panose="02040503050406030204" pitchFamily="18" charset="0"/>
                <a:ea typeface="Cambria" panose="02040503050406030204" pitchFamily="18" charset="0"/>
              </a:rPr>
              <a:t>What problem or issue did your project address? Consider answering “who, what, where, when and why” to describe the problem.</a:t>
            </a:r>
          </a:p>
          <a:p>
            <a:pPr marL="685800" indent="-685800" algn="l" defTabSz="457200">
              <a:buClr>
                <a:srgbClr val="005596"/>
              </a:buClr>
              <a:buFont typeface="Arial" panose="020B0604020202020204" pitchFamily="34" charset="0"/>
              <a:buChar char="•"/>
            </a:pPr>
            <a:r>
              <a:rPr lang="en-US" sz="5400" spc="0" dirty="0">
                <a:solidFill>
                  <a:schemeClr val="tx1"/>
                </a:solidFill>
                <a:latin typeface="Cambria" panose="02040503050406030204" pitchFamily="18" charset="0"/>
                <a:ea typeface="Cambria" panose="02040503050406030204" pitchFamily="18" charset="0"/>
              </a:rPr>
              <a:t>Objective</a:t>
            </a:r>
          </a:p>
          <a:p>
            <a:pPr marL="685800" indent="-685800" algn="l" defTabSz="457200">
              <a:buClr>
                <a:srgbClr val="005596"/>
              </a:buClr>
              <a:buFont typeface="Arial" panose="020B0604020202020204" pitchFamily="34" charset="0"/>
              <a:buChar char="•"/>
            </a:pPr>
            <a:r>
              <a:rPr lang="en-US" sz="5400" spc="0" dirty="0">
                <a:solidFill>
                  <a:schemeClr val="tx1"/>
                </a:solidFill>
                <a:latin typeface="Cambria" panose="02040503050406030204" pitchFamily="18" charset="0"/>
                <a:ea typeface="Cambria" panose="02040503050406030204" pitchFamily="18" charset="0"/>
              </a:rPr>
              <a:t>Objective</a:t>
            </a:r>
          </a:p>
        </p:txBody>
      </p:sp>
      <p:sp>
        <p:nvSpPr>
          <p:cNvPr id="11" name="Text Placeholder 7"/>
          <p:cNvSpPr txBox="1">
            <a:spLocks/>
          </p:cNvSpPr>
          <p:nvPr/>
        </p:nvSpPr>
        <p:spPr>
          <a:xfrm>
            <a:off x="1589311" y="20726990"/>
            <a:ext cx="12344400" cy="1262155"/>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algn="ctr">
              <a:buNone/>
            </a:pPr>
            <a:endParaRPr lang="en-US" sz="4000" i="1" dirty="0"/>
          </a:p>
        </p:txBody>
      </p:sp>
      <p:sp>
        <p:nvSpPr>
          <p:cNvPr id="13" name="Text Placeholder 5"/>
          <p:cNvSpPr txBox="1">
            <a:spLocks/>
          </p:cNvSpPr>
          <p:nvPr/>
        </p:nvSpPr>
        <p:spPr>
          <a:xfrm>
            <a:off x="15379427" y="17770442"/>
            <a:ext cx="11898086" cy="13037218"/>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457200">
              <a:spcBef>
                <a:spcPts val="3600"/>
              </a:spcBef>
              <a:buClrTx/>
              <a:buNone/>
              <a:tabLst>
                <a:tab pos="4368800" algn="l"/>
              </a:tabLst>
            </a:pPr>
            <a:r>
              <a:rPr lang="en-US" sz="5400" dirty="0">
                <a:solidFill>
                  <a:srgbClr val="000000"/>
                </a:solidFill>
                <a:latin typeface="Cambria" panose="02040503050406030204" pitchFamily="18" charset="0"/>
                <a:ea typeface="Cambria" panose="02040503050406030204" pitchFamily="18" charset="0"/>
              </a:rPr>
              <a:t>Further describe your project results. Did you do any stratified analyses? Do you have other figures or diagrams to show? Did you consider different outcomes for subgroups of patients or providers?  Do you have stratified analyses?</a:t>
            </a:r>
          </a:p>
        </p:txBody>
      </p:sp>
      <p:sp>
        <p:nvSpPr>
          <p:cNvPr id="14" name="Text Placeholder 5"/>
          <p:cNvSpPr txBox="1">
            <a:spLocks/>
          </p:cNvSpPr>
          <p:nvPr/>
        </p:nvSpPr>
        <p:spPr>
          <a:xfrm>
            <a:off x="28348488" y="3581399"/>
            <a:ext cx="12333512" cy="12727007"/>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457200">
              <a:spcBef>
                <a:spcPts val="0"/>
              </a:spcBef>
              <a:buClrTx/>
              <a:buNone/>
              <a:tabLst>
                <a:tab pos="4368800" algn="l"/>
              </a:tabLst>
            </a:pPr>
            <a:r>
              <a:rPr lang="en-US" sz="5400" b="1" dirty="0">
                <a:solidFill>
                  <a:srgbClr val="000000"/>
                </a:solidFill>
                <a:latin typeface="Cambria" panose="02040503050406030204" pitchFamily="18" charset="0"/>
                <a:ea typeface="Cambria" panose="02040503050406030204" pitchFamily="18" charset="0"/>
              </a:rPr>
              <a:t>Lessons Learned</a:t>
            </a:r>
          </a:p>
          <a:p>
            <a:pPr indent="0" defTabSz="457200">
              <a:spcBef>
                <a:spcPts val="0"/>
              </a:spcBef>
              <a:buClrTx/>
              <a:buNone/>
              <a:tabLst>
                <a:tab pos="4368800" algn="l"/>
              </a:tabLst>
            </a:pPr>
            <a:r>
              <a:rPr lang="en-US" sz="5400" dirty="0">
                <a:solidFill>
                  <a:srgbClr val="000000"/>
                </a:solidFill>
                <a:latin typeface="Cambria" panose="02040503050406030204" pitchFamily="18" charset="0"/>
                <a:ea typeface="Cambria" panose="02040503050406030204" pitchFamily="18" charset="0"/>
              </a:rPr>
              <a:t>What were the key takeaways from your project? Were the changes you tested successful? Why or why not? Were there unpredicted or extraneous factors that impacted the project?</a:t>
            </a:r>
          </a:p>
          <a:p>
            <a:pPr marL="685800" indent="-685800" defTabSz="457200">
              <a:spcBef>
                <a:spcPts val="0"/>
              </a:spcBef>
              <a:buClr>
                <a:srgbClr val="005596"/>
              </a:buClr>
              <a:buFont typeface="Arial" panose="020B0604020202020204" pitchFamily="34" charset="0"/>
              <a:buChar char="•"/>
              <a:tabLst>
                <a:tab pos="4368800" algn="l"/>
              </a:tabLst>
            </a:pPr>
            <a:r>
              <a:rPr lang="en-US" sz="5400" dirty="0">
                <a:solidFill>
                  <a:srgbClr val="000000"/>
                </a:solidFill>
                <a:latin typeface="Cambria" panose="02040503050406030204" pitchFamily="18" charset="0"/>
                <a:ea typeface="Cambria" panose="02040503050406030204" pitchFamily="18" charset="0"/>
              </a:rPr>
              <a:t>Bullet</a:t>
            </a:r>
          </a:p>
          <a:p>
            <a:pPr marL="685800" indent="-685800" defTabSz="457200">
              <a:spcBef>
                <a:spcPts val="0"/>
              </a:spcBef>
              <a:buClr>
                <a:srgbClr val="005596"/>
              </a:buClr>
              <a:buFont typeface="Arial" panose="020B0604020202020204" pitchFamily="34" charset="0"/>
              <a:buChar char="•"/>
              <a:tabLst>
                <a:tab pos="4368800" algn="l"/>
              </a:tabLst>
            </a:pPr>
            <a:r>
              <a:rPr lang="en-US" sz="5400" dirty="0">
                <a:solidFill>
                  <a:srgbClr val="000000"/>
                </a:solidFill>
                <a:latin typeface="Cambria" panose="02040503050406030204" pitchFamily="18" charset="0"/>
                <a:ea typeface="Cambria" panose="02040503050406030204" pitchFamily="18" charset="0"/>
              </a:rPr>
              <a:t>Bullet</a:t>
            </a:r>
          </a:p>
          <a:p>
            <a:pPr marL="685800" indent="-685800" defTabSz="457200">
              <a:spcBef>
                <a:spcPts val="0"/>
              </a:spcBef>
              <a:buClr>
                <a:srgbClr val="005596"/>
              </a:buClr>
              <a:buFont typeface="Arial" panose="020B0604020202020204" pitchFamily="34" charset="0"/>
              <a:buChar char="•"/>
              <a:tabLst>
                <a:tab pos="4368800" algn="l"/>
              </a:tabLst>
            </a:pPr>
            <a:r>
              <a:rPr lang="en-US" sz="5400" dirty="0">
                <a:solidFill>
                  <a:srgbClr val="000000"/>
                </a:solidFill>
                <a:latin typeface="Cambria" panose="02040503050406030204" pitchFamily="18" charset="0"/>
                <a:ea typeface="Cambria" panose="02040503050406030204" pitchFamily="18" charset="0"/>
              </a:rPr>
              <a:t>Bullet</a:t>
            </a:r>
          </a:p>
        </p:txBody>
      </p:sp>
      <p:sp>
        <p:nvSpPr>
          <p:cNvPr id="17" name="Text Placeholder 13"/>
          <p:cNvSpPr txBox="1">
            <a:spLocks/>
          </p:cNvSpPr>
          <p:nvPr/>
        </p:nvSpPr>
        <p:spPr>
          <a:xfrm>
            <a:off x="28096028" y="25233710"/>
            <a:ext cx="12366173" cy="3760381"/>
          </a:xfrm>
          <a:prstGeom prst="rect">
            <a:avLst/>
          </a:prstGeom>
        </p:spPr>
        <p:txBody>
          <a:bodyPr vert="horz" lIns="91440" tIns="45720" rIns="91440" bIns="45720" rtlCol="0">
            <a:noAutofit/>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3291770">
              <a:spcBef>
                <a:spcPts val="0"/>
              </a:spcBef>
              <a:buClrTx/>
              <a:buNone/>
            </a:pPr>
            <a:r>
              <a:rPr lang="en-US" sz="5400" b="1" dirty="0">
                <a:solidFill>
                  <a:srgbClr val="000000"/>
                </a:solidFill>
                <a:latin typeface="Cambria" panose="02040503050406030204" pitchFamily="18" charset="0"/>
                <a:ea typeface="Cambria" panose="02040503050406030204" pitchFamily="18" charset="0"/>
              </a:rPr>
              <a:t>Team Members</a:t>
            </a:r>
          </a:p>
          <a:p>
            <a:pPr indent="0" defTabSz="3291770">
              <a:spcBef>
                <a:spcPts val="0"/>
              </a:spcBef>
              <a:buClrTx/>
              <a:buNone/>
            </a:pPr>
            <a:r>
              <a:rPr lang="en-US" sz="5400" dirty="0">
                <a:solidFill>
                  <a:srgbClr val="000000"/>
                </a:solidFill>
                <a:latin typeface="Cambria" panose="02040503050406030204" pitchFamily="18" charset="0"/>
                <a:ea typeface="Cambria" panose="02040503050406030204" pitchFamily="18" charset="0"/>
              </a:rPr>
              <a:t>First Last, First Last, First Last, First Last, First Last, First Last, First Last, First Last, First Last</a:t>
            </a:r>
          </a:p>
        </p:txBody>
      </p:sp>
      <p:sp>
        <p:nvSpPr>
          <p:cNvPr id="18" name="Freeform 25"/>
          <p:cNvSpPr>
            <a:spLocks/>
          </p:cNvSpPr>
          <p:nvPr/>
        </p:nvSpPr>
        <p:spPr bwMode="auto">
          <a:xfrm>
            <a:off x="41437295" y="9943088"/>
            <a:ext cx="3175"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1" y="0"/>
                  <a:pt x="1" y="0"/>
                  <a:pt x="1" y="0"/>
                </a:cubicBezTo>
                <a:cubicBezTo>
                  <a:pt x="1" y="0"/>
                  <a:pt x="1" y="0"/>
                  <a:pt x="1" y="0"/>
                </a:cubicBezTo>
                <a:lnTo>
                  <a:pt x="0" y="0"/>
                </a:lnTo>
                <a:close/>
              </a:path>
            </a:pathLst>
          </a:custGeom>
          <a:solidFill>
            <a:srgbClr val="878A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38"/>
          <p:cNvSpPr>
            <a:spLocks/>
          </p:cNvSpPr>
          <p:nvPr/>
        </p:nvSpPr>
        <p:spPr bwMode="auto">
          <a:xfrm>
            <a:off x="32920763" y="10977731"/>
            <a:ext cx="49598" cy="128966"/>
          </a:xfrm>
          <a:custGeom>
            <a:avLst/>
            <a:gdLst>
              <a:gd name="T0" fmla="*/ 0 w 2"/>
              <a:gd name="T1" fmla="*/ 0 h 6"/>
              <a:gd name="T2" fmla="*/ 0 w 2"/>
              <a:gd name="T3" fmla="*/ 0 h 6"/>
              <a:gd name="T4" fmla="*/ 2 w 2"/>
              <a:gd name="T5" fmla="*/ 6 h 6"/>
              <a:gd name="T6" fmla="*/ 2 w 2"/>
              <a:gd name="T7" fmla="*/ 5 h 6"/>
              <a:gd name="T8" fmla="*/ 0 w 2"/>
              <a:gd name="T9" fmla="*/ 0 h 6"/>
            </a:gdLst>
            <a:ahLst/>
            <a:cxnLst>
              <a:cxn ang="0">
                <a:pos x="T0" y="T1"/>
              </a:cxn>
              <a:cxn ang="0">
                <a:pos x="T2" y="T3"/>
              </a:cxn>
              <a:cxn ang="0">
                <a:pos x="T4" y="T5"/>
              </a:cxn>
              <a:cxn ang="0">
                <a:pos x="T6" y="T7"/>
              </a:cxn>
              <a:cxn ang="0">
                <a:pos x="T8" y="T9"/>
              </a:cxn>
            </a:cxnLst>
            <a:rect l="0" t="0" r="r" b="b"/>
            <a:pathLst>
              <a:path w="2" h="6">
                <a:moveTo>
                  <a:pt x="0" y="0"/>
                </a:moveTo>
                <a:cubicBezTo>
                  <a:pt x="0" y="0"/>
                  <a:pt x="0" y="0"/>
                  <a:pt x="0" y="0"/>
                </a:cubicBezTo>
                <a:cubicBezTo>
                  <a:pt x="1" y="2"/>
                  <a:pt x="2" y="4"/>
                  <a:pt x="2" y="6"/>
                </a:cubicBezTo>
                <a:cubicBezTo>
                  <a:pt x="2" y="5"/>
                  <a:pt x="2" y="5"/>
                  <a:pt x="2" y="5"/>
                </a:cubicBezTo>
                <a:cubicBezTo>
                  <a:pt x="0" y="0"/>
                  <a:pt x="0" y="0"/>
                  <a:pt x="0" y="0"/>
                </a:cubicBezTo>
                <a:close/>
              </a:path>
            </a:pathLst>
          </a:custGeom>
          <a:solidFill>
            <a:srgbClr val="65BC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40"/>
          <p:cNvSpPr>
            <a:spLocks/>
          </p:cNvSpPr>
          <p:nvPr/>
        </p:nvSpPr>
        <p:spPr bwMode="auto">
          <a:xfrm>
            <a:off x="32901310" y="11050892"/>
            <a:ext cx="95377" cy="49598"/>
          </a:xfrm>
          <a:custGeom>
            <a:avLst/>
            <a:gdLst>
              <a:gd name="T0" fmla="*/ 12 w 12"/>
              <a:gd name="T1" fmla="*/ 6 h 6"/>
              <a:gd name="T2" fmla="*/ 0 w 12"/>
              <a:gd name="T3" fmla="*/ 0 h 6"/>
              <a:gd name="T4" fmla="*/ 12 w 12"/>
              <a:gd name="T5" fmla="*/ 6 h 6"/>
            </a:gdLst>
            <a:ahLst/>
            <a:cxnLst>
              <a:cxn ang="0">
                <a:pos x="T0" y="T1"/>
              </a:cxn>
              <a:cxn ang="0">
                <a:pos x="T2" y="T3"/>
              </a:cxn>
              <a:cxn ang="0">
                <a:pos x="T4" y="T5"/>
              </a:cxn>
            </a:cxnLst>
            <a:rect l="0" t="0" r="r" b="b"/>
            <a:pathLst>
              <a:path w="12" h="6">
                <a:moveTo>
                  <a:pt x="12" y="6"/>
                </a:moveTo>
                <a:cubicBezTo>
                  <a:pt x="8" y="4"/>
                  <a:pt x="4" y="3"/>
                  <a:pt x="0" y="0"/>
                </a:cubicBezTo>
                <a:cubicBezTo>
                  <a:pt x="4" y="3"/>
                  <a:pt x="8" y="4"/>
                  <a:pt x="12" y="6"/>
                </a:cubicBezTo>
                <a:close/>
              </a:path>
            </a:pathLst>
          </a:custGeom>
          <a:solidFill>
            <a:srgbClr val="65BC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41"/>
          <p:cNvSpPr>
            <a:spLocks/>
          </p:cNvSpPr>
          <p:nvPr/>
        </p:nvSpPr>
        <p:spPr bwMode="auto">
          <a:xfrm>
            <a:off x="32920762" y="10942846"/>
            <a:ext cx="49598" cy="177145"/>
          </a:xfrm>
          <a:custGeom>
            <a:avLst/>
            <a:gdLst>
              <a:gd name="T0" fmla="*/ 3 w 3"/>
              <a:gd name="T1" fmla="*/ 12 h 12"/>
              <a:gd name="T2" fmla="*/ 0 w 3"/>
              <a:gd name="T3" fmla="*/ 0 h 12"/>
              <a:gd name="T4" fmla="*/ 3 w 3"/>
              <a:gd name="T5" fmla="*/ 12 h 12"/>
            </a:gdLst>
            <a:ahLst/>
            <a:cxnLst>
              <a:cxn ang="0">
                <a:pos x="T0" y="T1"/>
              </a:cxn>
              <a:cxn ang="0">
                <a:pos x="T2" y="T3"/>
              </a:cxn>
              <a:cxn ang="0">
                <a:pos x="T4" y="T5"/>
              </a:cxn>
            </a:cxnLst>
            <a:rect l="0" t="0" r="r" b="b"/>
            <a:pathLst>
              <a:path w="3" h="12">
                <a:moveTo>
                  <a:pt x="3" y="12"/>
                </a:moveTo>
                <a:cubicBezTo>
                  <a:pt x="1" y="8"/>
                  <a:pt x="0" y="4"/>
                  <a:pt x="0" y="0"/>
                </a:cubicBezTo>
                <a:cubicBezTo>
                  <a:pt x="0" y="4"/>
                  <a:pt x="1" y="8"/>
                  <a:pt x="3" y="12"/>
                </a:cubicBezTo>
                <a:close/>
              </a:path>
            </a:pathLst>
          </a:custGeom>
          <a:solidFill>
            <a:srgbClr val="65BC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42"/>
          <p:cNvSpPr>
            <a:spLocks/>
          </p:cNvSpPr>
          <p:nvPr/>
        </p:nvSpPr>
        <p:spPr bwMode="auto">
          <a:xfrm>
            <a:off x="32856402" y="11044541"/>
            <a:ext cx="669565" cy="49598"/>
          </a:xfrm>
          <a:custGeom>
            <a:avLst/>
            <a:gdLst>
              <a:gd name="T0" fmla="*/ 0 w 13"/>
              <a:gd name="T1" fmla="*/ 0 h 1"/>
              <a:gd name="T2" fmla="*/ 13 w 13"/>
              <a:gd name="T3" fmla="*/ 0 h 1"/>
              <a:gd name="T4" fmla="*/ 0 w 13"/>
              <a:gd name="T5" fmla="*/ 0 h 1"/>
            </a:gdLst>
            <a:ahLst/>
            <a:cxnLst>
              <a:cxn ang="0">
                <a:pos x="T0" y="T1"/>
              </a:cxn>
              <a:cxn ang="0">
                <a:pos x="T2" y="T3"/>
              </a:cxn>
              <a:cxn ang="0">
                <a:pos x="T4" y="T5"/>
              </a:cxn>
            </a:cxnLst>
            <a:rect l="0" t="0" r="r" b="b"/>
            <a:pathLst>
              <a:path w="13" h="1">
                <a:moveTo>
                  <a:pt x="0" y="0"/>
                </a:moveTo>
                <a:cubicBezTo>
                  <a:pt x="4" y="1"/>
                  <a:pt x="9" y="1"/>
                  <a:pt x="13" y="0"/>
                </a:cubicBezTo>
                <a:cubicBezTo>
                  <a:pt x="9" y="1"/>
                  <a:pt x="4" y="1"/>
                  <a:pt x="0" y="0"/>
                </a:cubicBezTo>
                <a:close/>
              </a:path>
            </a:pathLst>
          </a:custGeom>
          <a:solidFill>
            <a:srgbClr val="65BC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cxnSp>
        <p:nvCxnSpPr>
          <p:cNvPr id="28" name="Straight Connector 27"/>
          <p:cNvCxnSpPr/>
          <p:nvPr/>
        </p:nvCxnSpPr>
        <p:spPr>
          <a:xfrm>
            <a:off x="28130762" y="29136705"/>
            <a:ext cx="12309666" cy="0"/>
          </a:xfrm>
          <a:prstGeom prst="line">
            <a:avLst/>
          </a:prstGeom>
          <a:ln w="76200">
            <a:solidFill>
              <a:srgbClr val="005596"/>
            </a:solidFill>
          </a:ln>
        </p:spPr>
        <p:style>
          <a:lnRef idx="2">
            <a:schemeClr val="accent1"/>
          </a:lnRef>
          <a:fillRef idx="0">
            <a:schemeClr val="accent1"/>
          </a:fillRef>
          <a:effectRef idx="1">
            <a:schemeClr val="accent1"/>
          </a:effectRef>
          <a:fontRef idx="minor">
            <a:schemeClr val="tx1"/>
          </a:fontRef>
        </p:style>
      </p:cxnSp>
      <p:sp>
        <p:nvSpPr>
          <p:cNvPr id="35" name="Text Placeholder 8"/>
          <p:cNvSpPr txBox="1">
            <a:spLocks/>
          </p:cNvSpPr>
          <p:nvPr/>
        </p:nvSpPr>
        <p:spPr>
          <a:xfrm>
            <a:off x="28200925" y="29260809"/>
            <a:ext cx="12261276" cy="946437"/>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3291770">
              <a:lnSpc>
                <a:spcPct val="90000"/>
              </a:lnSpc>
              <a:spcBef>
                <a:spcPts val="3600"/>
              </a:spcBef>
              <a:buClrTx/>
              <a:buNone/>
            </a:pPr>
            <a:endParaRPr lang="en-US" sz="4000" b="1" spc="1000" dirty="0">
              <a:solidFill>
                <a:srgbClr val="000000"/>
              </a:solidFill>
              <a:latin typeface="Cambria" panose="02040503050406030204" pitchFamily="18" charset="0"/>
              <a:ea typeface="Cambria" panose="02040503050406030204" pitchFamily="18" charset="0"/>
            </a:endParaRPr>
          </a:p>
        </p:txBody>
      </p:sp>
      <p:sp>
        <p:nvSpPr>
          <p:cNvPr id="36" name="Text Placeholder 13"/>
          <p:cNvSpPr txBox="1">
            <a:spLocks/>
          </p:cNvSpPr>
          <p:nvPr/>
        </p:nvSpPr>
        <p:spPr>
          <a:xfrm>
            <a:off x="28348488" y="29201405"/>
            <a:ext cx="12091940" cy="1923061"/>
          </a:xfrm>
          <a:prstGeom prst="rect">
            <a:avLst/>
          </a:prstGeom>
        </p:spPr>
        <p:txBody>
          <a:bodyPr vert="horz" lIns="91440" tIns="45720" rIns="91440" bIns="45720" rtlCol="0">
            <a:noAutofit/>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3291770">
              <a:spcBef>
                <a:spcPts val="0"/>
              </a:spcBef>
              <a:buClrTx/>
              <a:buNone/>
            </a:pPr>
            <a:r>
              <a:rPr lang="en-US" sz="5400" b="1" dirty="0">
                <a:solidFill>
                  <a:srgbClr val="000000"/>
                </a:solidFill>
                <a:latin typeface="Cambria" panose="02040503050406030204" pitchFamily="18" charset="0"/>
                <a:ea typeface="Cambria" panose="02040503050406030204" pitchFamily="18" charset="0"/>
              </a:rPr>
              <a:t>Contact</a:t>
            </a:r>
          </a:p>
          <a:p>
            <a:pPr indent="0" defTabSz="3291770">
              <a:spcBef>
                <a:spcPts val="0"/>
              </a:spcBef>
              <a:buClrTx/>
              <a:buNone/>
            </a:pPr>
            <a:r>
              <a:rPr lang="en-US" sz="5400" dirty="0">
                <a:solidFill>
                  <a:srgbClr val="000000"/>
                </a:solidFill>
                <a:latin typeface="Cambria" panose="02040503050406030204" pitchFamily="18" charset="0"/>
                <a:ea typeface="Cambria" panose="02040503050406030204" pitchFamily="18" charset="0"/>
              </a:rPr>
              <a:t>email@communityhospital.org</a:t>
            </a:r>
          </a:p>
        </p:txBody>
      </p:sp>
      <p:cxnSp>
        <p:nvCxnSpPr>
          <p:cNvPr id="41" name="Straight Connector 40"/>
          <p:cNvCxnSpPr>
            <a:cxnSpLocks/>
          </p:cNvCxnSpPr>
          <p:nvPr/>
        </p:nvCxnSpPr>
        <p:spPr>
          <a:xfrm>
            <a:off x="14859000" y="4038600"/>
            <a:ext cx="0" cy="27851100"/>
          </a:xfrm>
          <a:prstGeom prst="line">
            <a:avLst/>
          </a:prstGeom>
          <a:ln w="76200">
            <a:solidFill>
              <a:srgbClr val="005596"/>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1F2A2C8-5D29-BD55-BFF2-7034628958CD}"/>
              </a:ext>
            </a:extLst>
          </p:cNvPr>
          <p:cNvCxnSpPr>
            <a:cxnSpLocks/>
          </p:cNvCxnSpPr>
          <p:nvPr/>
        </p:nvCxnSpPr>
        <p:spPr>
          <a:xfrm>
            <a:off x="27813000" y="4038600"/>
            <a:ext cx="0" cy="27851100"/>
          </a:xfrm>
          <a:prstGeom prst="line">
            <a:avLst/>
          </a:prstGeom>
          <a:ln w="76200">
            <a:solidFill>
              <a:srgbClr val="005596"/>
            </a:solidFill>
          </a:ln>
        </p:spPr>
        <p:style>
          <a:lnRef idx="1">
            <a:schemeClr val="accent1"/>
          </a:lnRef>
          <a:fillRef idx="0">
            <a:schemeClr val="accent1"/>
          </a:fillRef>
          <a:effectRef idx="0">
            <a:schemeClr val="accent1"/>
          </a:effectRef>
          <a:fontRef idx="minor">
            <a:schemeClr val="tx1"/>
          </a:fontRef>
        </p:style>
      </p:cxnSp>
      <p:sp>
        <p:nvSpPr>
          <p:cNvPr id="26" name="Text Placeholder 5">
            <a:extLst>
              <a:ext uri="{FF2B5EF4-FFF2-40B4-BE49-F238E27FC236}">
                <a16:creationId xmlns:a16="http://schemas.microsoft.com/office/drawing/2014/main" id="{9BFB701E-5C4B-C6EA-5105-1276C78B6088}"/>
              </a:ext>
            </a:extLst>
          </p:cNvPr>
          <p:cNvSpPr txBox="1">
            <a:spLocks/>
          </p:cNvSpPr>
          <p:nvPr/>
        </p:nvSpPr>
        <p:spPr>
          <a:xfrm>
            <a:off x="15316201" y="3581399"/>
            <a:ext cx="11887200" cy="11017920"/>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457200">
              <a:spcBef>
                <a:spcPts val="0"/>
              </a:spcBef>
              <a:buClrTx/>
              <a:buNone/>
              <a:tabLst>
                <a:tab pos="4368800" algn="l"/>
              </a:tabLst>
            </a:pPr>
            <a:r>
              <a:rPr lang="en-US" sz="5400" b="1" dirty="0">
                <a:solidFill>
                  <a:srgbClr val="000000"/>
                </a:solidFill>
                <a:latin typeface="Cambria" panose="02040503050406030204" pitchFamily="18" charset="0"/>
                <a:ea typeface="Cambria" panose="02040503050406030204" pitchFamily="18" charset="0"/>
              </a:rPr>
              <a:t>Results</a:t>
            </a:r>
          </a:p>
          <a:p>
            <a:pPr indent="0" defTabSz="457200">
              <a:spcBef>
                <a:spcPts val="0"/>
              </a:spcBef>
              <a:buClrTx/>
              <a:buNone/>
              <a:tabLst>
                <a:tab pos="4368800" algn="l"/>
              </a:tabLst>
            </a:pPr>
            <a:r>
              <a:rPr lang="en-US" sz="4400" dirty="0">
                <a:solidFill>
                  <a:srgbClr val="000000"/>
                </a:solidFill>
                <a:latin typeface="Cambria" panose="02040503050406030204" pitchFamily="18" charset="0"/>
                <a:ea typeface="Cambria" panose="02040503050406030204" pitchFamily="18" charset="0"/>
              </a:rPr>
              <a:t>Describe your project results. What measure(s) did you use.  Do you know if your changes impacted your measure data? How do you know?</a:t>
            </a:r>
          </a:p>
          <a:p>
            <a:pPr marL="571500" indent="-571500" defTabSz="457200">
              <a:spcBef>
                <a:spcPts val="0"/>
              </a:spcBef>
              <a:buClr>
                <a:srgbClr val="005596"/>
              </a:buClr>
              <a:buFont typeface="Arial" panose="020B0604020202020204" pitchFamily="34" charset="0"/>
              <a:buChar char="•"/>
              <a:tabLst>
                <a:tab pos="4368800" algn="l"/>
              </a:tabLst>
            </a:pPr>
            <a:r>
              <a:rPr lang="en-US" sz="4400" dirty="0">
                <a:solidFill>
                  <a:srgbClr val="000000"/>
                </a:solidFill>
                <a:latin typeface="Cambria" panose="02040503050406030204" pitchFamily="18" charset="0"/>
                <a:ea typeface="Cambria" panose="02040503050406030204" pitchFamily="18" charset="0"/>
              </a:rPr>
              <a:t>Bullet</a:t>
            </a:r>
          </a:p>
          <a:p>
            <a:pPr marL="685800" indent="-685800" defTabSz="457200">
              <a:spcBef>
                <a:spcPts val="0"/>
              </a:spcBef>
              <a:buClr>
                <a:srgbClr val="005596"/>
              </a:buClr>
              <a:buFont typeface="Arial" panose="020B0604020202020204" pitchFamily="34" charset="0"/>
              <a:buChar char="•"/>
              <a:tabLst>
                <a:tab pos="4368800" algn="l"/>
              </a:tabLst>
            </a:pPr>
            <a:r>
              <a:rPr lang="en-US" sz="4400" dirty="0">
                <a:solidFill>
                  <a:srgbClr val="000000"/>
                </a:solidFill>
                <a:latin typeface="Cambria" panose="02040503050406030204" pitchFamily="18" charset="0"/>
                <a:ea typeface="Cambria" panose="02040503050406030204" pitchFamily="18" charset="0"/>
              </a:rPr>
              <a:t>Bullet</a:t>
            </a:r>
          </a:p>
          <a:p>
            <a:pPr marL="685800" indent="-685800" defTabSz="457200">
              <a:spcBef>
                <a:spcPts val="0"/>
              </a:spcBef>
              <a:buClr>
                <a:srgbClr val="005596"/>
              </a:buClr>
              <a:buFont typeface="Arial" panose="020B0604020202020204" pitchFamily="34" charset="0"/>
              <a:buChar char="•"/>
              <a:tabLst>
                <a:tab pos="4368800" algn="l"/>
              </a:tabLst>
            </a:pPr>
            <a:r>
              <a:rPr lang="en-US" sz="4400" dirty="0">
                <a:solidFill>
                  <a:srgbClr val="000000"/>
                </a:solidFill>
                <a:latin typeface="Cambria" panose="02040503050406030204" pitchFamily="18" charset="0"/>
                <a:ea typeface="Cambria" panose="02040503050406030204" pitchFamily="18" charset="0"/>
              </a:rPr>
              <a:t>Bullet</a:t>
            </a:r>
          </a:p>
        </p:txBody>
      </p:sp>
      <p:pic>
        <p:nvPicPr>
          <p:cNvPr id="37" name="Picture 36">
            <a:extLst>
              <a:ext uri="{FF2B5EF4-FFF2-40B4-BE49-F238E27FC236}">
                <a16:creationId xmlns:a16="http://schemas.microsoft.com/office/drawing/2014/main" id="{D5882C58-C586-C237-268A-CE32C9056F40}"/>
              </a:ext>
            </a:extLst>
          </p:cNvPr>
          <p:cNvPicPr>
            <a:picLocks noChangeAspect="1"/>
          </p:cNvPicPr>
          <p:nvPr/>
        </p:nvPicPr>
        <p:blipFill>
          <a:blip r:embed="rId2"/>
          <a:stretch>
            <a:fillRect/>
          </a:stretch>
        </p:blipFill>
        <p:spPr>
          <a:xfrm>
            <a:off x="15318286" y="11414622"/>
            <a:ext cx="12059265" cy="6243605"/>
          </a:xfrm>
          <a:prstGeom prst="rect">
            <a:avLst/>
          </a:prstGeom>
        </p:spPr>
      </p:pic>
      <p:pic>
        <p:nvPicPr>
          <p:cNvPr id="39" name="Picture 38">
            <a:extLst>
              <a:ext uri="{FF2B5EF4-FFF2-40B4-BE49-F238E27FC236}">
                <a16:creationId xmlns:a16="http://schemas.microsoft.com/office/drawing/2014/main" id="{6AB6685C-163A-1884-2AE5-46D6AA81ABBF}"/>
              </a:ext>
            </a:extLst>
          </p:cNvPr>
          <p:cNvPicPr>
            <a:picLocks noChangeAspect="1"/>
          </p:cNvPicPr>
          <p:nvPr/>
        </p:nvPicPr>
        <p:blipFill>
          <a:blip r:embed="rId3"/>
          <a:stretch>
            <a:fillRect/>
          </a:stretch>
        </p:blipFill>
        <p:spPr>
          <a:xfrm>
            <a:off x="15270481" y="23593117"/>
            <a:ext cx="12124158" cy="7428104"/>
          </a:xfrm>
          <a:prstGeom prst="rect">
            <a:avLst/>
          </a:prstGeom>
        </p:spPr>
      </p:pic>
      <p:sp>
        <p:nvSpPr>
          <p:cNvPr id="40" name="Text Placeholder 5">
            <a:extLst>
              <a:ext uri="{FF2B5EF4-FFF2-40B4-BE49-F238E27FC236}">
                <a16:creationId xmlns:a16="http://schemas.microsoft.com/office/drawing/2014/main" id="{A764E4E4-4761-2CE9-CA51-EAD85867F0F5}"/>
              </a:ext>
            </a:extLst>
          </p:cNvPr>
          <p:cNvSpPr txBox="1">
            <a:spLocks/>
          </p:cNvSpPr>
          <p:nvPr/>
        </p:nvSpPr>
        <p:spPr>
          <a:xfrm>
            <a:off x="28348488" y="16308406"/>
            <a:ext cx="12333512" cy="8787127"/>
          </a:xfrm>
          <a:prstGeom prst="rect">
            <a:avLst/>
          </a:prstGeom>
        </p:spPr>
        <p:txBody>
          <a:bodyPr/>
          <a:lstStyle>
            <a:lvl1pPr marL="0" indent="-1300406" algn="l" defTabSz="3251021" rtl="0" eaLnBrk="1" latinLnBrk="0" hangingPunct="1">
              <a:lnSpc>
                <a:spcPct val="100000"/>
              </a:lnSpc>
              <a:spcBef>
                <a:spcPts val="3557"/>
              </a:spcBef>
              <a:buClr>
                <a:schemeClr val="accent1"/>
              </a:buClr>
              <a:buFont typeface="Calibri" panose="020F0502020204030204" pitchFamily="34" charset="0"/>
              <a:buChar char="▪"/>
              <a:defRPr sz="15643" kern="1200">
                <a:solidFill>
                  <a:schemeClr val="accent1"/>
                </a:solidFill>
                <a:latin typeface="+mn-lt"/>
                <a:ea typeface="+mn-ea"/>
                <a:cs typeface="+mn-cs"/>
              </a:defRPr>
            </a:lvl1pPr>
            <a:lvl2pPr marL="2635814" indent="-1224778" algn="l" defTabSz="3251021" rtl="0" eaLnBrk="1" latinLnBrk="0" hangingPunct="1">
              <a:lnSpc>
                <a:spcPct val="100000"/>
              </a:lnSpc>
              <a:spcBef>
                <a:spcPts val="1776"/>
              </a:spcBef>
              <a:buClr>
                <a:schemeClr val="accent1"/>
              </a:buClr>
              <a:buFont typeface="Calibri" panose="020F0502020204030204" pitchFamily="34" charset="0"/>
              <a:buChar char="▪"/>
              <a:defRPr sz="14222" kern="1200">
                <a:solidFill>
                  <a:schemeClr val="accent1"/>
                </a:solidFill>
                <a:latin typeface="+mn-lt"/>
                <a:ea typeface="+mn-ea"/>
                <a:cs typeface="+mn-cs"/>
              </a:defRPr>
            </a:lvl2pPr>
            <a:lvl3pPr marL="3866232" indent="-1230422" algn="l" defTabSz="3251021" rtl="0" eaLnBrk="1" latinLnBrk="0" hangingPunct="1">
              <a:lnSpc>
                <a:spcPct val="100000"/>
              </a:lnSpc>
              <a:spcBef>
                <a:spcPts val="1776"/>
              </a:spcBef>
              <a:buClr>
                <a:schemeClr val="accent1"/>
              </a:buClr>
              <a:buFont typeface="Calibri" panose="020F0502020204030204" pitchFamily="34" charset="0"/>
              <a:buChar char="▪"/>
              <a:defRPr sz="12802" kern="1200">
                <a:solidFill>
                  <a:schemeClr val="accent1"/>
                </a:solidFill>
                <a:latin typeface="+mn-lt"/>
                <a:ea typeface="+mn-ea"/>
                <a:cs typeface="+mn-cs"/>
              </a:defRPr>
            </a:lvl3pPr>
            <a:lvl4pPr marL="5091010" indent="-1224778" algn="l" defTabSz="3251021" rtl="0" eaLnBrk="1" latinLnBrk="0" hangingPunct="1">
              <a:lnSpc>
                <a:spcPct val="100000"/>
              </a:lnSpc>
              <a:spcBef>
                <a:spcPts val="1776"/>
              </a:spcBef>
              <a:buClr>
                <a:schemeClr val="accent1"/>
              </a:buClr>
              <a:buFont typeface="Calibri" panose="020F0502020204030204" pitchFamily="34" charset="0"/>
              <a:buChar char="▪"/>
              <a:defRPr sz="11376" kern="1200">
                <a:solidFill>
                  <a:schemeClr val="accent1"/>
                </a:solidFill>
                <a:latin typeface="+mn-lt"/>
                <a:ea typeface="+mn-ea"/>
                <a:cs typeface="+mn-cs"/>
              </a:defRPr>
            </a:lvl4pPr>
            <a:lvl5pPr marL="5886835" indent="-795826" algn="l" defTabSz="3251021" rtl="0" eaLnBrk="1" latinLnBrk="0" hangingPunct="1">
              <a:lnSpc>
                <a:spcPct val="100000"/>
              </a:lnSpc>
              <a:spcBef>
                <a:spcPts val="1776"/>
              </a:spcBef>
              <a:buClr>
                <a:schemeClr val="accent1"/>
              </a:buClr>
              <a:buFont typeface="Calibri" panose="020F0502020204030204" pitchFamily="34" charset="0"/>
              <a:buChar char="▪"/>
              <a:defRPr sz="9955" kern="1200">
                <a:solidFill>
                  <a:schemeClr val="accent1"/>
                </a:solidFill>
                <a:latin typeface="+mn-lt"/>
                <a:ea typeface="+mn-ea"/>
                <a:cs typeface="+mn-cs"/>
              </a:defRPr>
            </a:lvl5pPr>
            <a:lvl6pPr marL="8940307"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6pPr>
            <a:lvl7pPr marL="1056581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7pPr>
            <a:lvl8pPr marL="1219132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8pPr>
            <a:lvl9pPr marL="13816838" indent="-812755" algn="l" defTabSz="3251021" rtl="0" eaLnBrk="1" latinLnBrk="0" hangingPunct="1">
              <a:lnSpc>
                <a:spcPct val="90000"/>
              </a:lnSpc>
              <a:spcBef>
                <a:spcPts val="1776"/>
              </a:spcBef>
              <a:buFont typeface="Arial" panose="020B0604020202020204" pitchFamily="34" charset="0"/>
              <a:buChar char="•"/>
              <a:defRPr sz="6398" kern="1200">
                <a:solidFill>
                  <a:schemeClr val="tx1"/>
                </a:solidFill>
                <a:latin typeface="+mn-lt"/>
                <a:ea typeface="+mn-ea"/>
                <a:cs typeface="+mn-cs"/>
              </a:defRPr>
            </a:lvl9pPr>
          </a:lstStyle>
          <a:p>
            <a:pPr indent="0" defTabSz="457200">
              <a:spcBef>
                <a:spcPts val="0"/>
              </a:spcBef>
              <a:buClrTx/>
              <a:buNone/>
              <a:tabLst>
                <a:tab pos="4368800" algn="l"/>
              </a:tabLst>
            </a:pPr>
            <a:r>
              <a:rPr lang="en-US" sz="5400" b="1" dirty="0">
                <a:solidFill>
                  <a:srgbClr val="000000"/>
                </a:solidFill>
                <a:latin typeface="Cambria" panose="02040503050406030204" pitchFamily="18" charset="0"/>
                <a:ea typeface="Cambria" panose="02040503050406030204" pitchFamily="18" charset="0"/>
              </a:rPr>
              <a:t>Next Steps</a:t>
            </a:r>
          </a:p>
          <a:p>
            <a:pPr indent="0" defTabSz="457200">
              <a:spcBef>
                <a:spcPts val="0"/>
              </a:spcBef>
              <a:buClrTx/>
              <a:buNone/>
              <a:tabLst>
                <a:tab pos="4368800" algn="l"/>
              </a:tabLst>
            </a:pPr>
            <a:r>
              <a:rPr lang="en-US" sz="5400" dirty="0">
                <a:solidFill>
                  <a:srgbClr val="000000"/>
                </a:solidFill>
                <a:latin typeface="Cambria" panose="02040503050406030204" pitchFamily="18" charset="0"/>
                <a:ea typeface="Cambria" panose="02040503050406030204" pitchFamily="18" charset="0"/>
              </a:rPr>
              <a:t>What are your next steps? If the project was successful, do you plan to spread it to other units? If not successful, what other changes will you test?</a:t>
            </a:r>
          </a:p>
          <a:p>
            <a:pPr marL="685800" indent="-685800" defTabSz="457200">
              <a:spcBef>
                <a:spcPts val="0"/>
              </a:spcBef>
              <a:buClr>
                <a:srgbClr val="005596"/>
              </a:buClr>
              <a:buFont typeface="Arial" panose="020B0604020202020204" pitchFamily="34" charset="0"/>
              <a:buChar char="•"/>
              <a:tabLst>
                <a:tab pos="4368800" algn="l"/>
              </a:tabLst>
            </a:pPr>
            <a:r>
              <a:rPr lang="en-US" sz="5400" dirty="0">
                <a:solidFill>
                  <a:srgbClr val="000000"/>
                </a:solidFill>
                <a:latin typeface="Cambria" panose="02040503050406030204" pitchFamily="18" charset="0"/>
                <a:ea typeface="Cambria" panose="02040503050406030204" pitchFamily="18" charset="0"/>
              </a:rPr>
              <a:t>Bullet</a:t>
            </a:r>
          </a:p>
          <a:p>
            <a:pPr marL="685800" indent="-685800" defTabSz="457200">
              <a:spcBef>
                <a:spcPts val="0"/>
              </a:spcBef>
              <a:buClr>
                <a:srgbClr val="005596"/>
              </a:buClr>
              <a:buFont typeface="Arial" panose="020B0604020202020204" pitchFamily="34" charset="0"/>
              <a:buChar char="•"/>
              <a:tabLst>
                <a:tab pos="4368800" algn="l"/>
              </a:tabLst>
            </a:pPr>
            <a:r>
              <a:rPr lang="en-US" sz="5400" dirty="0">
                <a:solidFill>
                  <a:srgbClr val="000000"/>
                </a:solidFill>
                <a:latin typeface="Cambria" panose="02040503050406030204" pitchFamily="18" charset="0"/>
                <a:ea typeface="Cambria" panose="02040503050406030204" pitchFamily="18" charset="0"/>
              </a:rPr>
              <a:t>Bullet</a:t>
            </a:r>
          </a:p>
          <a:p>
            <a:pPr marL="685800" indent="-685800" defTabSz="457200">
              <a:spcBef>
                <a:spcPts val="0"/>
              </a:spcBef>
              <a:buClr>
                <a:srgbClr val="005596"/>
              </a:buClr>
              <a:buFont typeface="Arial" panose="020B0604020202020204" pitchFamily="34" charset="0"/>
              <a:buChar char="•"/>
              <a:tabLst>
                <a:tab pos="4368800" algn="l"/>
              </a:tabLst>
            </a:pPr>
            <a:r>
              <a:rPr lang="en-US" sz="5400" dirty="0">
                <a:solidFill>
                  <a:srgbClr val="000000"/>
                </a:solidFill>
                <a:latin typeface="Cambria" panose="02040503050406030204" pitchFamily="18" charset="0"/>
                <a:ea typeface="Cambria" panose="02040503050406030204" pitchFamily="18" charset="0"/>
              </a:rPr>
              <a:t>Bullet</a:t>
            </a:r>
          </a:p>
        </p:txBody>
      </p:sp>
      <p:cxnSp>
        <p:nvCxnSpPr>
          <p:cNvPr id="4" name="Straight Connector 3">
            <a:extLst>
              <a:ext uri="{FF2B5EF4-FFF2-40B4-BE49-F238E27FC236}">
                <a16:creationId xmlns:a16="http://schemas.microsoft.com/office/drawing/2014/main" id="{C471FA8B-EA6C-557A-D758-3D8E047D7DD4}"/>
              </a:ext>
            </a:extLst>
          </p:cNvPr>
          <p:cNvCxnSpPr/>
          <p:nvPr/>
        </p:nvCxnSpPr>
        <p:spPr>
          <a:xfrm>
            <a:off x="28191722" y="25174305"/>
            <a:ext cx="12309666" cy="0"/>
          </a:xfrm>
          <a:prstGeom prst="line">
            <a:avLst/>
          </a:prstGeom>
          <a:ln w="76200">
            <a:solidFill>
              <a:srgbClr val="005596"/>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7AAB5D01-3DF1-2B56-63D1-91FAB107DFFB}"/>
              </a:ext>
            </a:extLst>
          </p:cNvPr>
          <p:cNvCxnSpPr/>
          <p:nvPr/>
        </p:nvCxnSpPr>
        <p:spPr>
          <a:xfrm>
            <a:off x="28283162" y="16258905"/>
            <a:ext cx="12309666" cy="0"/>
          </a:xfrm>
          <a:prstGeom prst="line">
            <a:avLst/>
          </a:prstGeom>
          <a:ln w="76200">
            <a:solidFill>
              <a:srgbClr val="005596"/>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9A733DE7-5AC1-3357-2BA7-1A1DF8BEF6B7}"/>
              </a:ext>
            </a:extLst>
          </p:cNvPr>
          <p:cNvCxnSpPr/>
          <p:nvPr/>
        </p:nvCxnSpPr>
        <p:spPr>
          <a:xfrm>
            <a:off x="1994162" y="12875625"/>
            <a:ext cx="12309666" cy="0"/>
          </a:xfrm>
          <a:prstGeom prst="line">
            <a:avLst/>
          </a:prstGeom>
          <a:ln w="76200">
            <a:solidFill>
              <a:srgbClr val="005596"/>
            </a:solidFill>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AF84222A-EF2D-477F-40B0-AC571ACEE446}"/>
              </a:ext>
            </a:extLst>
          </p:cNvPr>
          <p:cNvSpPr txBox="1"/>
          <p:nvPr/>
        </p:nvSpPr>
        <p:spPr>
          <a:xfrm>
            <a:off x="2265314" y="29393851"/>
            <a:ext cx="11876313" cy="769441"/>
          </a:xfrm>
          <a:prstGeom prst="rect">
            <a:avLst/>
          </a:prstGeom>
          <a:noFill/>
        </p:spPr>
        <p:txBody>
          <a:bodyPr wrap="square" rtlCol="0">
            <a:spAutoFit/>
          </a:bodyPr>
          <a:lstStyle/>
          <a:p>
            <a:pPr algn="ctr"/>
            <a:r>
              <a:rPr lang="en-US" sz="4400" dirty="0">
                <a:latin typeface="Cambria" panose="02040503050406030204" pitchFamily="18" charset="0"/>
                <a:ea typeface="Cambria" panose="02040503050406030204" pitchFamily="18" charset="0"/>
              </a:rPr>
              <a:t>(insert photo description}</a:t>
            </a:r>
          </a:p>
        </p:txBody>
      </p:sp>
      <p:sp>
        <p:nvSpPr>
          <p:cNvPr id="12" name="TextBox 11">
            <a:extLst>
              <a:ext uri="{FF2B5EF4-FFF2-40B4-BE49-F238E27FC236}">
                <a16:creationId xmlns:a16="http://schemas.microsoft.com/office/drawing/2014/main" id="{D552D037-4EAA-8ED3-763B-FDF7B3AE8C6B}"/>
              </a:ext>
            </a:extLst>
          </p:cNvPr>
          <p:cNvSpPr txBox="1"/>
          <p:nvPr/>
        </p:nvSpPr>
        <p:spPr>
          <a:xfrm>
            <a:off x="2265314" y="21989145"/>
            <a:ext cx="11773286" cy="5410712"/>
          </a:xfrm>
          <a:prstGeom prst="rect">
            <a:avLst/>
          </a:prstGeom>
          <a:noFill/>
          <a:ln>
            <a:solidFill>
              <a:srgbClr val="005596"/>
            </a:solidFill>
          </a:ln>
        </p:spPr>
        <p:txBody>
          <a:bodyPr wrap="square" rtlCol="0">
            <a:spAutoFit/>
          </a:bodyPr>
          <a:lstStyle/>
          <a:p>
            <a:pPr algn="ctr"/>
            <a:r>
              <a:rPr lang="en-US" dirty="0"/>
              <a:t>{Insert Project Photo or logo</a:t>
            </a:r>
          </a:p>
          <a:p>
            <a:pPr algn="ctr"/>
            <a:endParaRPr lang="en-US" dirty="0"/>
          </a:p>
          <a:p>
            <a:pPr algn="ctr"/>
            <a:r>
              <a:rPr lang="en-US" dirty="0"/>
              <a:t>Here}</a:t>
            </a:r>
          </a:p>
        </p:txBody>
      </p:sp>
    </p:spTree>
    <p:extLst>
      <p:ext uri="{BB962C8B-B14F-4D97-AF65-F5344CB8AC3E}">
        <p14:creationId xmlns:p14="http://schemas.microsoft.com/office/powerpoint/2010/main" val="886310730"/>
      </p:ext>
    </p:extLst>
  </p:cSld>
  <p:clrMapOvr>
    <a:masterClrMapping/>
  </p:clrMapOvr>
</p:sld>
</file>

<file path=ppt/theme/theme1.xml><?xml version="1.0" encoding="utf-8"?>
<a:theme xmlns:a="http://schemas.openxmlformats.org/drawingml/2006/main" name="Office Theme">
  <a:themeElements>
    <a:clrScheme name="custom-mn">
      <a:dk1>
        <a:srgbClr val="000000"/>
      </a:dk1>
      <a:lt1>
        <a:srgbClr val="FFFFFF"/>
      </a:lt1>
      <a:dk2>
        <a:srgbClr val="000000"/>
      </a:dk2>
      <a:lt2>
        <a:srgbClr val="FFFFFF"/>
      </a:lt2>
      <a:accent1>
        <a:srgbClr val="003865"/>
      </a:accent1>
      <a:accent2>
        <a:srgbClr val="78BE21"/>
      </a:accent2>
      <a:accent3>
        <a:srgbClr val="0070CB"/>
      </a:accent3>
      <a:accent4>
        <a:srgbClr val="5D295F"/>
      </a:accent4>
      <a:accent5>
        <a:srgbClr val="12737A"/>
      </a:accent5>
      <a:accent6>
        <a:srgbClr val="8D3F2B"/>
      </a:accent6>
      <a:hlink>
        <a:srgbClr val="003865"/>
      </a:hlink>
      <a:folHlink>
        <a:srgbClr val="00386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dh-storyboard.potx" id="{3A939310-AB1C-4728-B560-FE65FBAC0AD3}" vid="{8CC45083-CA45-4F9F-AF45-F26BD050BD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44EC085E568B4F919604F58FF647E8" ma:contentTypeVersion="77" ma:contentTypeDescription="Create a new document." ma:contentTypeScope="" ma:versionID="bde8b4a5464005353ebe37715266fd3e">
  <xsd:schema xmlns:xsd="http://www.w3.org/2001/XMLSchema" xmlns:xs="http://www.w3.org/2001/XMLSchema" xmlns:p="http://schemas.microsoft.com/office/2006/metadata/properties" xmlns:ns2="98f01fe9-c3f2-4582-9148-d87bd0c242e7" xmlns:ns3="bf82381a-0b9b-4f1a-918a-33fd7b20d375" xmlns:ns4="39546741-a0f4-4d70-96dd-046cbd7432ac" xmlns:ns5="http://schemas.microsoft.com/sharepoint/v4" targetNamespace="http://schemas.microsoft.com/office/2006/metadata/properties" ma:root="true" ma:fieldsID="eac6f2f392cf4096dad1957e1d4e163d" ns2:_="" ns3:_="" ns4:_="" ns5:_="">
    <xsd:import namespace="98f01fe9-c3f2-4582-9148-d87bd0c242e7"/>
    <xsd:import namespace="bf82381a-0b9b-4f1a-918a-33fd7b20d375"/>
    <xsd:import namespace="39546741-a0f4-4d70-96dd-046cbd7432ac"/>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Category"/>
                <xsd:element ref="ns3:Key_x0020_Document_x003f_" minOccurs="0"/>
                <xsd:element ref="ns3:MediaServiceMetadata" minOccurs="0"/>
                <xsd:element ref="ns3:MediaServiceFastMetadata" minOccurs="0"/>
                <xsd:element ref="ns4:SharedWithUsers" minOccurs="0"/>
                <xsd:element ref="ns4:SharedWithDetails" minOccurs="0"/>
                <xsd:element ref="ns5:IconOverlay" minOccurs="0"/>
                <xsd:element ref="ns3:Description0"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f01fe9-c3f2-4582-9148-d87bd0c242e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f82381a-0b9b-4f1a-918a-33fd7b20d375" elementFormDefault="qualified">
    <xsd:import namespace="http://schemas.microsoft.com/office/2006/documentManagement/types"/>
    <xsd:import namespace="http://schemas.microsoft.com/office/infopath/2007/PartnerControls"/>
    <xsd:element name="Category" ma:index="11" ma:displayName="Category" ma:format="RadioButtons" ma:internalName="Category">
      <xsd:simpleType>
        <xsd:restriction base="dms:Choice">
          <xsd:enumeration value="Archive"/>
          <xsd:enumeration value="Archive - Meetings"/>
          <xsd:enumeration value="Brown Bags"/>
          <xsd:enumeration value="Communication"/>
          <xsd:enumeration value="Council Management"/>
          <xsd:enumeration value="Council Projects"/>
          <xsd:enumeration value="Evaluation"/>
          <xsd:enumeration value="Gov’s 2018 Better Government Awards"/>
          <xsd:enumeration value="Gov's 2017 Better Gov't Nominations"/>
          <xsd:enumeration value="Gov's 2016 Better Gov't Awards"/>
          <xsd:enumeration value="Governor's Better Gov't Awards"/>
          <xsd:enumeration value="Governor's 2012-2015 CI Awards"/>
          <xsd:enumeration value="Ideas Submission and Prioritization"/>
          <xsd:enumeration value="Leadership Development"/>
          <xsd:enumeration value="Meetings"/>
          <xsd:enumeration value="Members"/>
          <xsd:enumeration value="PHAB"/>
          <xsd:enumeration value="QI Project Examples"/>
          <xsd:enumeration value="Resources"/>
          <xsd:enumeration value="State Gov't Innovation Awards"/>
          <xsd:enumeration value="Storyboards"/>
          <xsd:enumeration value="Templates"/>
          <xsd:enumeration value="Workplan and Workplan Items"/>
          <xsd:enumeration value="Other"/>
        </xsd:restriction>
      </xsd:simpleType>
    </xsd:element>
    <xsd:element name="Key_x0020_Document_x003f_" ma:index="12" nillable="true" ma:displayName="Key Document?" ma:default="0" ma:internalName="Key_x0020_Document_x003f_">
      <xsd:simpleType>
        <xsd:restriction base="dms:Boolean"/>
      </xsd:simpleType>
    </xsd:element>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Description0" ma:index="18" nillable="true" ma:displayName="Description" ma:description="Detailed description of the contents of the file, when to use it, the audience, and its purpose." ma:internalName="Description0">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546741-a0f4-4d70-96dd-046cbd7432a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7"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xmlns="">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98f01fe9-c3f2-4582-9148-d87bd0c242e7">PP6VNZTUNPYT-1794926853-547</_dlc_DocId>
    <_dlc_DocIdUrl xmlns="98f01fe9-c3f2-4582-9148-d87bd0c242e7">
      <Url>https://mn365.sharepoint.com/teams/MDH/cg/quality/_layouts/15/DocIdRedir.aspx?ID=PP6VNZTUNPYT-1794926853-547</Url>
      <Description>PP6VNZTUNPYT-1794926853-547</Description>
    </_dlc_DocIdUrl>
    <Category xmlns="bf82381a-0b9b-4f1a-918a-33fd7b20d375">Council Projects</Category>
    <Description0 xmlns="bf82381a-0b9b-4f1a-918a-33fd7b20d375">1-page template for summarizing QI projects</Description0>
    <IconOverlay xmlns="http://schemas.microsoft.com/sharepoint/v4" xsi:nil="true"/>
    <Key_x0020_Document_x003f_ xmlns="bf82381a-0b9b-4f1a-918a-33fd7b20d375">false</Key_x0020_Document_x003f_>
  </documentManagement>
</p:properties>
</file>

<file path=customXml/itemProps1.xml><?xml version="1.0" encoding="utf-8"?>
<ds:datastoreItem xmlns:ds="http://schemas.openxmlformats.org/officeDocument/2006/customXml" ds:itemID="{96497233-84A9-4D27-8D9B-2654BA964D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f01fe9-c3f2-4582-9148-d87bd0c242e7"/>
    <ds:schemaRef ds:uri="bf82381a-0b9b-4f1a-918a-33fd7b20d375"/>
    <ds:schemaRef ds:uri="39546741-a0f4-4d70-96dd-046cbd7432ac"/>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39522FF-2ADB-4C60-97B0-2EA219B963DE}">
  <ds:schemaRefs>
    <ds:schemaRef ds:uri="http://schemas.microsoft.com/sharepoint/events"/>
    <ds:schemaRef ds:uri=""/>
  </ds:schemaRefs>
</ds:datastoreItem>
</file>

<file path=customXml/itemProps3.xml><?xml version="1.0" encoding="utf-8"?>
<ds:datastoreItem xmlns:ds="http://schemas.openxmlformats.org/officeDocument/2006/customXml" ds:itemID="{4182703A-7373-4D1E-BD66-4C4BEF730ADF}">
  <ds:schemaRefs>
    <ds:schemaRef ds:uri="http://schemas.microsoft.com/sharepoint/v3/contenttype/forms"/>
  </ds:schemaRefs>
</ds:datastoreItem>
</file>

<file path=customXml/itemProps4.xml><?xml version="1.0" encoding="utf-8"?>
<ds:datastoreItem xmlns:ds="http://schemas.openxmlformats.org/officeDocument/2006/customXml" ds:itemID="{87785305-D0F4-4193-9C84-F80966C83DCF}">
  <ds:schemaRefs>
    <ds:schemaRef ds:uri="http://schemas.microsoft.com/office/2006/documentManagement/types"/>
    <ds:schemaRef ds:uri="http://schemas.microsoft.com/office/2006/metadata/properties"/>
    <ds:schemaRef ds:uri="http://purl.org/dc/elements/1.1/"/>
    <ds:schemaRef ds:uri="http://schemas.microsoft.com/sharepoint/v4"/>
    <ds:schemaRef ds:uri="http://schemas.openxmlformats.org/package/2006/metadata/core-properties"/>
    <ds:schemaRef ds:uri="http://schemas.microsoft.com/office/infopath/2007/PartnerControls"/>
    <ds:schemaRef ds:uri="http://purl.org/dc/terms/"/>
    <ds:schemaRef ds:uri="39546741-a0f4-4d70-96dd-046cbd7432ac"/>
    <ds:schemaRef ds:uri="98f01fe9-c3f2-4582-9148-d87bd0c242e7"/>
    <ds:schemaRef ds:uri="bf82381a-0b9b-4f1a-918a-33fd7b20d37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mdh_storyboard_final_Aug.2019</Template>
  <TotalTime>5160</TotalTime>
  <Words>256</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Office Theme</vt:lpstr>
      <vt:lpstr>{Insert Descriptive Project Title}</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QI storyboard template: Add a project title that tells us what you accomplished and who benefits</dc:title>
  <dc:subject>QI storyboard template</dc:subject>
  <dc:creator>Eric Cook-Wiens - Kansas Healthcare Collaborative</dc:creator>
  <cp:lastModifiedBy>Jill Daughhetee - Kansas Healthcare Collaborative</cp:lastModifiedBy>
  <cp:revision>9</cp:revision>
  <dcterms:created xsi:type="dcterms:W3CDTF">2019-08-22T18:30:05Z</dcterms:created>
  <dcterms:modified xsi:type="dcterms:W3CDTF">2024-06-17T20:42:56Z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0x0101006B44EC085E568B4F919604F58FF647E8</vt:lpwstr>
  </property>
  <property fmtid="{D5CDD505-2E9C-101B-9397-08002B2CF9AE}" pid="3" name="_dlc_DocIdItemGuid">
    <vt:lpwstr>ab98c3a4-d4bf-4419-ae21-a0ddfd455ac5</vt:lpwstr>
  </property>
</Properties>
</file>